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70" r:id="rId5"/>
    <p:sldId id="265" r:id="rId6"/>
    <p:sldId id="259" r:id="rId7"/>
    <p:sldId id="275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62" r:id="rId16"/>
    <p:sldId id="267" r:id="rId17"/>
    <p:sldId id="282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4B183"/>
    <a:srgbClr val="F06E32"/>
    <a:srgbClr val="95C568"/>
    <a:srgbClr val="95D968"/>
    <a:srgbClr val="70AD47"/>
    <a:srgbClr val="69AC3D"/>
    <a:srgbClr val="5A81C6"/>
    <a:srgbClr val="FFC000"/>
    <a:srgbClr val="3D6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3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0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3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2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94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4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0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06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8C6E4-EDC8-47FC-9C34-BD1F26826C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3791C-8B02-4697-A85B-6086E47B5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9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0" y="0"/>
            <a:ext cx="7850221" cy="6858000"/>
          </a:xfrm>
          <a:custGeom>
            <a:avLst/>
            <a:gdLst>
              <a:gd name="connsiteX0" fmla="*/ 0 w 8210145"/>
              <a:gd name="connsiteY0" fmla="*/ 0 h 6858000"/>
              <a:gd name="connsiteX1" fmla="*/ 1714500 w 8210145"/>
              <a:gd name="connsiteY1" fmla="*/ 0 h 6858000"/>
              <a:gd name="connsiteX2" fmla="*/ 3871609 w 8210145"/>
              <a:gd name="connsiteY2" fmla="*/ 0 h 6858000"/>
              <a:gd name="connsiteX3" fmla="*/ 8210145 w 8210145"/>
              <a:gd name="connsiteY3" fmla="*/ 0 h 6858000"/>
              <a:gd name="connsiteX4" fmla="*/ 6495645 w 8210145"/>
              <a:gd name="connsiteY4" fmla="*/ 6858000 h 6858000"/>
              <a:gd name="connsiteX5" fmla="*/ 3871609 w 8210145"/>
              <a:gd name="connsiteY5" fmla="*/ 6858000 h 6858000"/>
              <a:gd name="connsiteX6" fmla="*/ 0 w 821014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0145" h="6858000">
                <a:moveTo>
                  <a:pt x="0" y="0"/>
                </a:moveTo>
                <a:lnTo>
                  <a:pt x="1714500" y="0"/>
                </a:lnTo>
                <a:lnTo>
                  <a:pt x="3871609" y="0"/>
                </a:lnTo>
                <a:lnTo>
                  <a:pt x="8210145" y="0"/>
                </a:lnTo>
                <a:lnTo>
                  <a:pt x="6495645" y="6858000"/>
                </a:lnTo>
                <a:lnTo>
                  <a:pt x="387160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3062" y="2403921"/>
            <a:ext cx="4443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r>
              <a:rPr lang="ko-KR" altLang="en-US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5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089" y="3805657"/>
            <a:ext cx="242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20181463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김기호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20181479 </a:t>
            </a:r>
            <a:r>
              <a:rPr lang="ko-KR" altLang="en-US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현호성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20181467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정우창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34504" y="3523303"/>
            <a:ext cx="245664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강화학습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946971" y="5002672"/>
            <a:ext cx="4923833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가치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생성망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 초기 값 지정 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414490" y="1576943"/>
            <a:ext cx="10472" cy="4674736"/>
          </a:xfrm>
          <a:prstGeom prst="line">
            <a:avLst/>
          </a:prstGeom>
          <a:ln w="38100">
            <a:solidFill>
              <a:srgbClr val="F06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2" y="1576943"/>
            <a:ext cx="4923832" cy="3321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7" y="1571125"/>
            <a:ext cx="4372271" cy="3368216"/>
          </a:xfrm>
          <a:prstGeom prst="rect">
            <a:avLst/>
          </a:prstGeom>
        </p:spPr>
      </p:pic>
      <p:sp>
        <p:nvSpPr>
          <p:cNvPr id="10" name="Google Shape;1379;p74"/>
          <p:cNvSpPr txBox="1"/>
          <p:nvPr/>
        </p:nvSpPr>
        <p:spPr>
          <a:xfrm>
            <a:off x="6966287" y="5069683"/>
            <a:ext cx="4372271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정책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생성망</a:t>
            </a:r>
            <a:r>
              <a:rPr lang="ko-KR" alt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 초기 값 지정 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3527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강화학습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813967" y="4986047"/>
            <a:ext cx="10218320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학습 정보 초기화 후 지정한 종목 코드를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에포크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 수 만큼 반복하여 학습하며 가치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정책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신경망 갱신 작업 수행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7" y="1571125"/>
            <a:ext cx="4971455" cy="3167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10" y="1571125"/>
            <a:ext cx="2425600" cy="3167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199" y="1571125"/>
            <a:ext cx="2521088" cy="31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2-3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뉴스 데이터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971909" y="5067386"/>
            <a:ext cx="5553581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Selenium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라이브러리를 활용한 웹에서의 뉴스 및 기사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크롤링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27052" y="1576943"/>
            <a:ext cx="10472" cy="4674736"/>
          </a:xfrm>
          <a:prstGeom prst="line">
            <a:avLst/>
          </a:prstGeom>
          <a:ln w="38100">
            <a:solidFill>
              <a:srgbClr val="F06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379;p74"/>
          <p:cNvSpPr txBox="1"/>
          <p:nvPr/>
        </p:nvSpPr>
        <p:spPr>
          <a:xfrm>
            <a:off x="7156086" y="5067386"/>
            <a:ext cx="4099346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Vader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라이브러리를 통한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감성분석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1" y="1572189"/>
            <a:ext cx="5553580" cy="33046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86" y="1581813"/>
            <a:ext cx="4099346" cy="33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2-4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종목 선택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4163991" y="5067386"/>
            <a:ext cx="4406426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종목 선택에 따른 학습 정보 불러오기 및 확인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90" y="1584155"/>
            <a:ext cx="4406426" cy="34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2-5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WEB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971909" y="5067386"/>
            <a:ext cx="10017515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사용자의 선택에 따른 종목 정보 시각화 및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WEB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으로 송출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1579210"/>
            <a:ext cx="2760505" cy="33999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67" y="1597687"/>
            <a:ext cx="3139887" cy="3381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843" y="1606782"/>
            <a:ext cx="3867581" cy="33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27" y="0"/>
            <a:ext cx="10306373" cy="6858000"/>
          </a:xfrm>
          <a:prstGeom prst="rect">
            <a:avLst/>
          </a:prstGeom>
        </p:spPr>
      </p:pic>
      <p:sp>
        <p:nvSpPr>
          <p:cNvPr id="87" name="자유형 8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202508 w 12192000"/>
              <a:gd name="connsiteY0" fmla="*/ 3104262 h 6858000"/>
              <a:gd name="connsiteX1" fmla="*/ 5366432 w 12192000"/>
              <a:gd name="connsiteY1" fmla="*/ 4507563 h 6858000"/>
              <a:gd name="connsiteX2" fmla="*/ 6769734 w 12192000"/>
              <a:gd name="connsiteY2" fmla="*/ 6343640 h 6858000"/>
              <a:gd name="connsiteX3" fmla="*/ 8605809 w 12192000"/>
              <a:gd name="connsiteY3" fmla="*/ 4940339 h 6858000"/>
              <a:gd name="connsiteX4" fmla="*/ 9106833 w 12192000"/>
              <a:gd name="connsiteY4" fmla="*/ 1648800 h 6858000"/>
              <a:gd name="connsiteX5" fmla="*/ 7270756 w 12192000"/>
              <a:gd name="connsiteY5" fmla="*/ 3052101 h 6858000"/>
              <a:gd name="connsiteX6" fmla="*/ 8674057 w 12192000"/>
              <a:gd name="connsiteY6" fmla="*/ 4888178 h 6858000"/>
              <a:gd name="connsiteX7" fmla="*/ 10510134 w 12192000"/>
              <a:gd name="connsiteY7" fmla="*/ 3484877 h 6858000"/>
              <a:gd name="connsiteX8" fmla="*/ 5196707 w 12192000"/>
              <a:gd name="connsiteY8" fmla="*/ 1579579 h 6858000"/>
              <a:gd name="connsiteX9" fmla="*/ 3360630 w 12192000"/>
              <a:gd name="connsiteY9" fmla="*/ 2982880 h 6858000"/>
              <a:gd name="connsiteX10" fmla="*/ 4763931 w 12192000"/>
              <a:gd name="connsiteY10" fmla="*/ 4818958 h 6858000"/>
              <a:gd name="connsiteX11" fmla="*/ 6600009 w 12192000"/>
              <a:gd name="connsiteY11" fmla="*/ 3415656 h 6858000"/>
              <a:gd name="connsiteX12" fmla="*/ 7101031 w 12192000"/>
              <a:gd name="connsiteY12" fmla="*/ 124117 h 6858000"/>
              <a:gd name="connsiteX13" fmla="*/ 5264954 w 12192000"/>
              <a:gd name="connsiteY13" fmla="*/ 1527419 h 6858000"/>
              <a:gd name="connsiteX14" fmla="*/ 6668256 w 12192000"/>
              <a:gd name="connsiteY14" fmla="*/ 3363496 h 6858000"/>
              <a:gd name="connsiteX15" fmla="*/ 8504332 w 12192000"/>
              <a:gd name="connsiteY15" fmla="*/ 1960195 h 6858000"/>
              <a:gd name="connsiteX16" fmla="*/ 0 w 12192000"/>
              <a:gd name="connsiteY16" fmla="*/ 0 h 6858000"/>
              <a:gd name="connsiteX17" fmla="*/ 7263426 w 12192000"/>
              <a:gd name="connsiteY17" fmla="*/ 0 h 6858000"/>
              <a:gd name="connsiteX18" fmla="*/ 7169278 w 12192000"/>
              <a:gd name="connsiteY18" fmla="*/ 71956 h 6858000"/>
              <a:gd name="connsiteX19" fmla="*/ 8572579 w 12192000"/>
              <a:gd name="connsiteY19" fmla="*/ 1908034 h 6858000"/>
              <a:gd name="connsiteX20" fmla="*/ 10408657 w 12192000"/>
              <a:gd name="connsiteY20" fmla="*/ 504732 h 6858000"/>
              <a:gd name="connsiteX21" fmla="*/ 10022894 w 12192000"/>
              <a:gd name="connsiteY21" fmla="*/ 0 h 6858000"/>
              <a:gd name="connsiteX22" fmla="*/ 10131007 w 12192000"/>
              <a:gd name="connsiteY22" fmla="*/ 0 h 6858000"/>
              <a:gd name="connsiteX23" fmla="*/ 10476904 w 12192000"/>
              <a:gd name="connsiteY23" fmla="*/ 452571 h 6858000"/>
              <a:gd name="connsiteX24" fmla="*/ 11069047 w 12192000"/>
              <a:gd name="connsiteY24" fmla="*/ 0 h 6858000"/>
              <a:gd name="connsiteX25" fmla="*/ 11264120 w 12192000"/>
              <a:gd name="connsiteY25" fmla="*/ 0 h 6858000"/>
              <a:gd name="connsiteX26" fmla="*/ 11079405 w 12192000"/>
              <a:gd name="connsiteY26" fmla="*/ 141176 h 6858000"/>
              <a:gd name="connsiteX27" fmla="*/ 12192000 w 12192000"/>
              <a:gd name="connsiteY27" fmla="*/ 1596894 h 6858000"/>
              <a:gd name="connsiteX28" fmla="*/ 12192000 w 12192000"/>
              <a:gd name="connsiteY28" fmla="*/ 1738350 h 6858000"/>
              <a:gd name="connsiteX29" fmla="*/ 11011157 w 12192000"/>
              <a:gd name="connsiteY29" fmla="*/ 193337 h 6858000"/>
              <a:gd name="connsiteX30" fmla="*/ 9175080 w 12192000"/>
              <a:gd name="connsiteY30" fmla="*/ 1596639 h 6858000"/>
              <a:gd name="connsiteX31" fmla="*/ 10578381 w 12192000"/>
              <a:gd name="connsiteY31" fmla="*/ 3432716 h 6858000"/>
              <a:gd name="connsiteX32" fmla="*/ 12192000 w 12192000"/>
              <a:gd name="connsiteY32" fmla="*/ 2199438 h 6858000"/>
              <a:gd name="connsiteX33" fmla="*/ 12192000 w 12192000"/>
              <a:gd name="connsiteY33" fmla="*/ 2324989 h 6858000"/>
              <a:gd name="connsiteX34" fmla="*/ 12012711 w 12192000"/>
              <a:gd name="connsiteY34" fmla="*/ 2462018 h 6858000"/>
              <a:gd name="connsiteX35" fmla="*/ 12192000 w 12192000"/>
              <a:gd name="connsiteY35" fmla="*/ 2696600 h 6858000"/>
              <a:gd name="connsiteX36" fmla="*/ 12192000 w 12192000"/>
              <a:gd name="connsiteY36" fmla="*/ 2838056 h 6858000"/>
              <a:gd name="connsiteX37" fmla="*/ 11944463 w 12192000"/>
              <a:gd name="connsiteY37" fmla="*/ 2514179 h 6858000"/>
              <a:gd name="connsiteX38" fmla="*/ 10108386 w 12192000"/>
              <a:gd name="connsiteY38" fmla="*/ 3917481 h 6858000"/>
              <a:gd name="connsiteX39" fmla="*/ 11511687 w 12192000"/>
              <a:gd name="connsiteY39" fmla="*/ 5753558 h 6858000"/>
              <a:gd name="connsiteX40" fmla="*/ 12192000 w 12192000"/>
              <a:gd name="connsiteY40" fmla="*/ 5233600 h 6858000"/>
              <a:gd name="connsiteX41" fmla="*/ 12192000 w 12192000"/>
              <a:gd name="connsiteY41" fmla="*/ 6858000 h 6858000"/>
              <a:gd name="connsiteX42" fmla="*/ 10066637 w 12192000"/>
              <a:gd name="connsiteY42" fmla="*/ 6858000 h 6858000"/>
              <a:gd name="connsiteX43" fmla="*/ 11443440 w 12192000"/>
              <a:gd name="connsiteY43" fmla="*/ 5805719 h 6858000"/>
              <a:gd name="connsiteX44" fmla="*/ 10040139 w 12192000"/>
              <a:gd name="connsiteY44" fmla="*/ 3969642 h 6858000"/>
              <a:gd name="connsiteX45" fmla="*/ 8204062 w 12192000"/>
              <a:gd name="connsiteY45" fmla="*/ 5372943 h 6858000"/>
              <a:gd name="connsiteX46" fmla="*/ 9339081 w 12192000"/>
              <a:gd name="connsiteY46" fmla="*/ 6858000 h 6858000"/>
              <a:gd name="connsiteX47" fmla="*/ 9230969 w 12192000"/>
              <a:gd name="connsiteY47" fmla="*/ 6858000 h 6858000"/>
              <a:gd name="connsiteX48" fmla="*/ 8135816 w 12192000"/>
              <a:gd name="connsiteY48" fmla="*/ 5425103 h 6858000"/>
              <a:gd name="connsiteX49" fmla="*/ 6299739 w 12192000"/>
              <a:gd name="connsiteY49" fmla="*/ 6828404 h 6858000"/>
              <a:gd name="connsiteX50" fmla="*/ 6322359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7202508" y="3104262"/>
                </a:moveTo>
                <a:lnTo>
                  <a:pt x="5366432" y="4507563"/>
                </a:lnTo>
                <a:lnTo>
                  <a:pt x="6769734" y="6343640"/>
                </a:lnTo>
                <a:lnTo>
                  <a:pt x="8605809" y="4940339"/>
                </a:lnTo>
                <a:close/>
                <a:moveTo>
                  <a:pt x="9106833" y="1648800"/>
                </a:moveTo>
                <a:lnTo>
                  <a:pt x="7270756" y="3052101"/>
                </a:lnTo>
                <a:lnTo>
                  <a:pt x="8674057" y="4888178"/>
                </a:lnTo>
                <a:lnTo>
                  <a:pt x="10510134" y="3484877"/>
                </a:lnTo>
                <a:close/>
                <a:moveTo>
                  <a:pt x="5196707" y="1579579"/>
                </a:moveTo>
                <a:lnTo>
                  <a:pt x="3360630" y="2982880"/>
                </a:lnTo>
                <a:lnTo>
                  <a:pt x="4763931" y="4818958"/>
                </a:lnTo>
                <a:lnTo>
                  <a:pt x="6600009" y="3415656"/>
                </a:lnTo>
                <a:close/>
                <a:moveTo>
                  <a:pt x="7101031" y="124117"/>
                </a:moveTo>
                <a:lnTo>
                  <a:pt x="5264954" y="1527419"/>
                </a:lnTo>
                <a:lnTo>
                  <a:pt x="6668256" y="3363496"/>
                </a:lnTo>
                <a:lnTo>
                  <a:pt x="8504332" y="1960195"/>
                </a:lnTo>
                <a:close/>
                <a:moveTo>
                  <a:pt x="0" y="0"/>
                </a:moveTo>
                <a:lnTo>
                  <a:pt x="7263426" y="0"/>
                </a:lnTo>
                <a:lnTo>
                  <a:pt x="7169278" y="71956"/>
                </a:lnTo>
                <a:lnTo>
                  <a:pt x="8572579" y="1908034"/>
                </a:lnTo>
                <a:lnTo>
                  <a:pt x="10408657" y="504732"/>
                </a:lnTo>
                <a:lnTo>
                  <a:pt x="10022894" y="0"/>
                </a:lnTo>
                <a:lnTo>
                  <a:pt x="10131007" y="0"/>
                </a:lnTo>
                <a:lnTo>
                  <a:pt x="10476904" y="452571"/>
                </a:lnTo>
                <a:lnTo>
                  <a:pt x="11069047" y="0"/>
                </a:lnTo>
                <a:lnTo>
                  <a:pt x="11264120" y="0"/>
                </a:lnTo>
                <a:lnTo>
                  <a:pt x="11079405" y="141176"/>
                </a:lnTo>
                <a:lnTo>
                  <a:pt x="12192000" y="1596894"/>
                </a:lnTo>
                <a:lnTo>
                  <a:pt x="12192000" y="1738350"/>
                </a:lnTo>
                <a:lnTo>
                  <a:pt x="11011157" y="193337"/>
                </a:lnTo>
                <a:lnTo>
                  <a:pt x="9175080" y="1596639"/>
                </a:lnTo>
                <a:lnTo>
                  <a:pt x="10578381" y="3432716"/>
                </a:lnTo>
                <a:lnTo>
                  <a:pt x="12192000" y="2199438"/>
                </a:lnTo>
                <a:lnTo>
                  <a:pt x="12192000" y="2324989"/>
                </a:lnTo>
                <a:lnTo>
                  <a:pt x="12012711" y="2462018"/>
                </a:lnTo>
                <a:lnTo>
                  <a:pt x="12192000" y="2696600"/>
                </a:lnTo>
                <a:lnTo>
                  <a:pt x="12192000" y="2838056"/>
                </a:lnTo>
                <a:lnTo>
                  <a:pt x="11944463" y="2514179"/>
                </a:lnTo>
                <a:lnTo>
                  <a:pt x="10108386" y="3917481"/>
                </a:lnTo>
                <a:lnTo>
                  <a:pt x="11511687" y="5753558"/>
                </a:lnTo>
                <a:lnTo>
                  <a:pt x="12192000" y="5233600"/>
                </a:lnTo>
                <a:lnTo>
                  <a:pt x="12192000" y="6858000"/>
                </a:lnTo>
                <a:lnTo>
                  <a:pt x="10066637" y="6858000"/>
                </a:lnTo>
                <a:lnTo>
                  <a:pt x="11443440" y="5805719"/>
                </a:lnTo>
                <a:lnTo>
                  <a:pt x="10040139" y="3969642"/>
                </a:lnTo>
                <a:lnTo>
                  <a:pt x="8204062" y="5372943"/>
                </a:lnTo>
                <a:lnTo>
                  <a:pt x="9339081" y="6858000"/>
                </a:lnTo>
                <a:lnTo>
                  <a:pt x="9230969" y="6858000"/>
                </a:lnTo>
                <a:lnTo>
                  <a:pt x="8135816" y="5425103"/>
                </a:lnTo>
                <a:lnTo>
                  <a:pt x="6299739" y="6828404"/>
                </a:lnTo>
                <a:lnTo>
                  <a:pt x="6322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06381" y="3704679"/>
            <a:ext cx="3579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화면</a:t>
            </a:r>
            <a:endParaRPr lang="en-US" altLang="ko-KR" sz="4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384500" y="4668853"/>
            <a:ext cx="22506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 rot="19357483">
            <a:off x="3916956" y="5032148"/>
            <a:ext cx="2327782" cy="2327782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9357483">
            <a:off x="4259844" y="-1325814"/>
            <a:ext cx="2327782" cy="2327782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화면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3892786" y="6147980"/>
            <a:ext cx="4406426" cy="540914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종목에 대한 학습 및 예측 결과 확인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21377"/>
            <a:ext cx="6096000" cy="457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2137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화면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5" y="1058092"/>
            <a:ext cx="10178849" cy="4898571"/>
          </a:xfrm>
          <a:prstGeom prst="rect">
            <a:avLst/>
          </a:prstGeom>
        </p:spPr>
      </p:pic>
      <p:sp>
        <p:nvSpPr>
          <p:cNvPr id="4" name="Google Shape;1379;p74"/>
          <p:cNvSpPr txBox="1"/>
          <p:nvPr/>
        </p:nvSpPr>
        <p:spPr>
          <a:xfrm>
            <a:off x="3892786" y="6147980"/>
            <a:ext cx="4406426" cy="540914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사용자 성향 입력 및 결과 확인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8527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/>
          <p:cNvSpPr/>
          <p:nvPr/>
        </p:nvSpPr>
        <p:spPr>
          <a:xfrm>
            <a:off x="-2213188" y="0"/>
            <a:ext cx="16376382" cy="6858000"/>
          </a:xfrm>
          <a:custGeom>
            <a:avLst/>
            <a:gdLst>
              <a:gd name="connsiteX0" fmla="*/ 6220691 w 16376382"/>
              <a:gd name="connsiteY0" fmla="*/ 5691753 h 6858000"/>
              <a:gd name="connsiteX1" fmla="*/ 6220691 w 16376382"/>
              <a:gd name="connsiteY1" fmla="*/ 6689280 h 6858000"/>
              <a:gd name="connsiteX2" fmla="*/ 7908176 w 16376382"/>
              <a:gd name="connsiteY2" fmla="*/ 6689280 h 6858000"/>
              <a:gd name="connsiteX3" fmla="*/ 7908176 w 16376382"/>
              <a:gd name="connsiteY3" fmla="*/ 5691753 h 6858000"/>
              <a:gd name="connsiteX4" fmla="*/ 4397433 w 16376382"/>
              <a:gd name="connsiteY4" fmla="*/ 5691753 h 6858000"/>
              <a:gd name="connsiteX5" fmla="*/ 4397433 w 16376382"/>
              <a:gd name="connsiteY5" fmla="*/ 6689280 h 6858000"/>
              <a:gd name="connsiteX6" fmla="*/ 6084917 w 16376382"/>
              <a:gd name="connsiteY6" fmla="*/ 6689280 h 6858000"/>
              <a:gd name="connsiteX7" fmla="*/ 6084917 w 16376382"/>
              <a:gd name="connsiteY7" fmla="*/ 5691753 h 6858000"/>
              <a:gd name="connsiteX8" fmla="*/ 2574175 w 16376382"/>
              <a:gd name="connsiteY8" fmla="*/ 5691753 h 6858000"/>
              <a:gd name="connsiteX9" fmla="*/ 2574175 w 16376382"/>
              <a:gd name="connsiteY9" fmla="*/ 6689280 h 6858000"/>
              <a:gd name="connsiteX10" fmla="*/ 4261659 w 16376382"/>
              <a:gd name="connsiteY10" fmla="*/ 6689280 h 6858000"/>
              <a:gd name="connsiteX11" fmla="*/ 4261659 w 16376382"/>
              <a:gd name="connsiteY11" fmla="*/ 5691753 h 6858000"/>
              <a:gd name="connsiteX12" fmla="*/ 750917 w 16376382"/>
              <a:gd name="connsiteY12" fmla="*/ 5691753 h 6858000"/>
              <a:gd name="connsiteX13" fmla="*/ 2213188 w 16376382"/>
              <a:gd name="connsiteY13" fmla="*/ 5691753 h 6858000"/>
              <a:gd name="connsiteX14" fmla="*/ 2213188 w 16376382"/>
              <a:gd name="connsiteY14" fmla="*/ 6689280 h 6858000"/>
              <a:gd name="connsiteX15" fmla="*/ 750917 w 16376382"/>
              <a:gd name="connsiteY15" fmla="*/ 6689280 h 6858000"/>
              <a:gd name="connsiteX16" fmla="*/ 5469774 w 16376382"/>
              <a:gd name="connsiteY16" fmla="*/ 4575077 h 6858000"/>
              <a:gd name="connsiteX17" fmla="*/ 5469774 w 16376382"/>
              <a:gd name="connsiteY17" fmla="*/ 5572604 h 6858000"/>
              <a:gd name="connsiteX18" fmla="*/ 7157258 w 16376382"/>
              <a:gd name="connsiteY18" fmla="*/ 5572604 h 6858000"/>
              <a:gd name="connsiteX19" fmla="*/ 7157258 w 16376382"/>
              <a:gd name="connsiteY19" fmla="*/ 4575077 h 6858000"/>
              <a:gd name="connsiteX20" fmla="*/ 3646516 w 16376382"/>
              <a:gd name="connsiteY20" fmla="*/ 4575077 h 6858000"/>
              <a:gd name="connsiteX21" fmla="*/ 3646516 w 16376382"/>
              <a:gd name="connsiteY21" fmla="*/ 5572604 h 6858000"/>
              <a:gd name="connsiteX22" fmla="*/ 5334000 w 16376382"/>
              <a:gd name="connsiteY22" fmla="*/ 5572604 h 6858000"/>
              <a:gd name="connsiteX23" fmla="*/ 5334000 w 16376382"/>
              <a:gd name="connsiteY23" fmla="*/ 4575077 h 6858000"/>
              <a:gd name="connsiteX24" fmla="*/ 1823258 w 16376382"/>
              <a:gd name="connsiteY24" fmla="*/ 4575077 h 6858000"/>
              <a:gd name="connsiteX25" fmla="*/ 2213188 w 16376382"/>
              <a:gd name="connsiteY25" fmla="*/ 4575077 h 6858000"/>
              <a:gd name="connsiteX26" fmla="*/ 2213188 w 16376382"/>
              <a:gd name="connsiteY26" fmla="*/ 5572604 h 6858000"/>
              <a:gd name="connsiteX27" fmla="*/ 1823258 w 16376382"/>
              <a:gd name="connsiteY27" fmla="*/ 5572604 h 6858000"/>
              <a:gd name="connsiteX28" fmla="*/ 0 w 16376382"/>
              <a:gd name="connsiteY28" fmla="*/ 4575077 h 6858000"/>
              <a:gd name="connsiteX29" fmla="*/ 1687484 w 16376382"/>
              <a:gd name="connsiteY29" fmla="*/ 4575077 h 6858000"/>
              <a:gd name="connsiteX30" fmla="*/ 1687484 w 16376382"/>
              <a:gd name="connsiteY30" fmla="*/ 5572604 h 6858000"/>
              <a:gd name="connsiteX31" fmla="*/ 0 w 16376382"/>
              <a:gd name="connsiteY31" fmla="*/ 5572604 h 6858000"/>
              <a:gd name="connsiteX32" fmla="*/ 14688898 w 16376382"/>
              <a:gd name="connsiteY32" fmla="*/ 1302942 h 6858000"/>
              <a:gd name="connsiteX33" fmla="*/ 16376382 w 16376382"/>
              <a:gd name="connsiteY33" fmla="*/ 1302942 h 6858000"/>
              <a:gd name="connsiteX34" fmla="*/ 16376382 w 16376382"/>
              <a:gd name="connsiteY34" fmla="*/ 2300469 h 6858000"/>
              <a:gd name="connsiteX35" fmla="*/ 14688898 w 16376382"/>
              <a:gd name="connsiteY35" fmla="*/ 2300469 h 6858000"/>
              <a:gd name="connsiteX36" fmla="*/ 14405188 w 16376382"/>
              <a:gd name="connsiteY36" fmla="*/ 1302942 h 6858000"/>
              <a:gd name="connsiteX37" fmla="*/ 14553124 w 16376382"/>
              <a:gd name="connsiteY37" fmla="*/ 1302942 h 6858000"/>
              <a:gd name="connsiteX38" fmla="*/ 14553124 w 16376382"/>
              <a:gd name="connsiteY38" fmla="*/ 2300469 h 6858000"/>
              <a:gd name="connsiteX39" fmla="*/ 14405188 w 16376382"/>
              <a:gd name="connsiteY39" fmla="*/ 2300469 h 6858000"/>
              <a:gd name="connsiteX40" fmla="*/ 11042382 w 16376382"/>
              <a:gd name="connsiteY40" fmla="*/ 1302942 h 6858000"/>
              <a:gd name="connsiteX41" fmla="*/ 11042382 w 16376382"/>
              <a:gd name="connsiteY41" fmla="*/ 2300469 h 6858000"/>
              <a:gd name="connsiteX42" fmla="*/ 12729866 w 16376382"/>
              <a:gd name="connsiteY42" fmla="*/ 2300469 h 6858000"/>
              <a:gd name="connsiteX43" fmla="*/ 12729866 w 16376382"/>
              <a:gd name="connsiteY43" fmla="*/ 1302942 h 6858000"/>
              <a:gd name="connsiteX44" fmla="*/ 9219124 w 16376382"/>
              <a:gd name="connsiteY44" fmla="*/ 1302942 h 6858000"/>
              <a:gd name="connsiteX45" fmla="*/ 9219124 w 16376382"/>
              <a:gd name="connsiteY45" fmla="*/ 2300469 h 6858000"/>
              <a:gd name="connsiteX46" fmla="*/ 10906608 w 16376382"/>
              <a:gd name="connsiteY46" fmla="*/ 2300469 h 6858000"/>
              <a:gd name="connsiteX47" fmla="*/ 10906608 w 16376382"/>
              <a:gd name="connsiteY47" fmla="*/ 1302942 h 6858000"/>
              <a:gd name="connsiteX48" fmla="*/ 14405188 w 16376382"/>
              <a:gd name="connsiteY48" fmla="*/ 186266 h 6858000"/>
              <a:gd name="connsiteX49" fmla="*/ 15625465 w 16376382"/>
              <a:gd name="connsiteY49" fmla="*/ 186266 h 6858000"/>
              <a:gd name="connsiteX50" fmla="*/ 15625465 w 16376382"/>
              <a:gd name="connsiteY50" fmla="*/ 1183793 h 6858000"/>
              <a:gd name="connsiteX51" fmla="*/ 14405188 w 16376382"/>
              <a:gd name="connsiteY51" fmla="*/ 1183793 h 6858000"/>
              <a:gd name="connsiteX52" fmla="*/ 12114723 w 16376382"/>
              <a:gd name="connsiteY52" fmla="*/ 186266 h 6858000"/>
              <a:gd name="connsiteX53" fmla="*/ 12114723 w 16376382"/>
              <a:gd name="connsiteY53" fmla="*/ 1183793 h 6858000"/>
              <a:gd name="connsiteX54" fmla="*/ 13802207 w 16376382"/>
              <a:gd name="connsiteY54" fmla="*/ 1183793 h 6858000"/>
              <a:gd name="connsiteX55" fmla="*/ 13802207 w 16376382"/>
              <a:gd name="connsiteY55" fmla="*/ 186266 h 6858000"/>
              <a:gd name="connsiteX56" fmla="*/ 10291465 w 16376382"/>
              <a:gd name="connsiteY56" fmla="*/ 186266 h 6858000"/>
              <a:gd name="connsiteX57" fmla="*/ 10291465 w 16376382"/>
              <a:gd name="connsiteY57" fmla="*/ 1183793 h 6858000"/>
              <a:gd name="connsiteX58" fmla="*/ 11978949 w 16376382"/>
              <a:gd name="connsiteY58" fmla="*/ 1183793 h 6858000"/>
              <a:gd name="connsiteX59" fmla="*/ 11978949 w 16376382"/>
              <a:gd name="connsiteY59" fmla="*/ 186266 h 6858000"/>
              <a:gd name="connsiteX60" fmla="*/ 8468207 w 16376382"/>
              <a:gd name="connsiteY60" fmla="*/ 186266 h 6858000"/>
              <a:gd name="connsiteX61" fmla="*/ 8468207 w 16376382"/>
              <a:gd name="connsiteY61" fmla="*/ 1183793 h 6858000"/>
              <a:gd name="connsiteX62" fmla="*/ 10155691 w 16376382"/>
              <a:gd name="connsiteY62" fmla="*/ 1183793 h 6858000"/>
              <a:gd name="connsiteX63" fmla="*/ 10155691 w 16376382"/>
              <a:gd name="connsiteY63" fmla="*/ 186266 h 6858000"/>
              <a:gd name="connsiteX64" fmla="*/ 2213188 w 16376382"/>
              <a:gd name="connsiteY64" fmla="*/ 0 h 6858000"/>
              <a:gd name="connsiteX65" fmla="*/ 14405188 w 16376382"/>
              <a:gd name="connsiteY65" fmla="*/ 0 h 6858000"/>
              <a:gd name="connsiteX66" fmla="*/ 14405188 w 16376382"/>
              <a:gd name="connsiteY66" fmla="*/ 186266 h 6858000"/>
              <a:gd name="connsiteX67" fmla="*/ 13937981 w 16376382"/>
              <a:gd name="connsiteY67" fmla="*/ 186266 h 6858000"/>
              <a:gd name="connsiteX68" fmla="*/ 13937981 w 16376382"/>
              <a:gd name="connsiteY68" fmla="*/ 1183793 h 6858000"/>
              <a:gd name="connsiteX69" fmla="*/ 14405188 w 16376382"/>
              <a:gd name="connsiteY69" fmla="*/ 1183793 h 6858000"/>
              <a:gd name="connsiteX70" fmla="*/ 14405188 w 16376382"/>
              <a:gd name="connsiteY70" fmla="*/ 1302942 h 6858000"/>
              <a:gd name="connsiteX71" fmla="*/ 12865640 w 16376382"/>
              <a:gd name="connsiteY71" fmla="*/ 1302942 h 6858000"/>
              <a:gd name="connsiteX72" fmla="*/ 12865640 w 16376382"/>
              <a:gd name="connsiteY72" fmla="*/ 2300469 h 6858000"/>
              <a:gd name="connsiteX73" fmla="*/ 14405188 w 16376382"/>
              <a:gd name="connsiteY73" fmla="*/ 2300469 h 6858000"/>
              <a:gd name="connsiteX74" fmla="*/ 14405188 w 16376382"/>
              <a:gd name="connsiteY74" fmla="*/ 6858000 h 6858000"/>
              <a:gd name="connsiteX75" fmla="*/ 2213188 w 16376382"/>
              <a:gd name="connsiteY75" fmla="*/ 6858000 h 6858000"/>
              <a:gd name="connsiteX76" fmla="*/ 2213188 w 16376382"/>
              <a:gd name="connsiteY76" fmla="*/ 6689280 h 6858000"/>
              <a:gd name="connsiteX77" fmla="*/ 2438401 w 16376382"/>
              <a:gd name="connsiteY77" fmla="*/ 6689280 h 6858000"/>
              <a:gd name="connsiteX78" fmla="*/ 2438401 w 16376382"/>
              <a:gd name="connsiteY78" fmla="*/ 5691753 h 6858000"/>
              <a:gd name="connsiteX79" fmla="*/ 2213188 w 16376382"/>
              <a:gd name="connsiteY79" fmla="*/ 5691753 h 6858000"/>
              <a:gd name="connsiteX80" fmla="*/ 2213188 w 16376382"/>
              <a:gd name="connsiteY80" fmla="*/ 5572604 h 6858000"/>
              <a:gd name="connsiteX81" fmla="*/ 3510742 w 16376382"/>
              <a:gd name="connsiteY81" fmla="*/ 5572604 h 6858000"/>
              <a:gd name="connsiteX82" fmla="*/ 3510742 w 16376382"/>
              <a:gd name="connsiteY82" fmla="*/ 4575077 h 6858000"/>
              <a:gd name="connsiteX83" fmla="*/ 2213188 w 16376382"/>
              <a:gd name="connsiteY83" fmla="*/ 45750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6376382" h="6858000">
                <a:moveTo>
                  <a:pt x="6220691" y="5691753"/>
                </a:moveTo>
                <a:lnTo>
                  <a:pt x="6220691" y="6689280"/>
                </a:lnTo>
                <a:lnTo>
                  <a:pt x="7908176" y="6689280"/>
                </a:lnTo>
                <a:lnTo>
                  <a:pt x="7908176" y="5691753"/>
                </a:lnTo>
                <a:close/>
                <a:moveTo>
                  <a:pt x="4397433" y="5691753"/>
                </a:moveTo>
                <a:lnTo>
                  <a:pt x="4397433" y="6689280"/>
                </a:lnTo>
                <a:lnTo>
                  <a:pt x="6084917" y="6689280"/>
                </a:lnTo>
                <a:lnTo>
                  <a:pt x="6084917" y="5691753"/>
                </a:lnTo>
                <a:close/>
                <a:moveTo>
                  <a:pt x="2574175" y="5691753"/>
                </a:moveTo>
                <a:lnTo>
                  <a:pt x="2574175" y="6689280"/>
                </a:lnTo>
                <a:lnTo>
                  <a:pt x="4261659" y="6689280"/>
                </a:lnTo>
                <a:lnTo>
                  <a:pt x="4261659" y="5691753"/>
                </a:lnTo>
                <a:close/>
                <a:moveTo>
                  <a:pt x="750917" y="5691753"/>
                </a:moveTo>
                <a:lnTo>
                  <a:pt x="2213188" y="5691753"/>
                </a:lnTo>
                <a:lnTo>
                  <a:pt x="2213188" y="6689280"/>
                </a:lnTo>
                <a:lnTo>
                  <a:pt x="750917" y="6689280"/>
                </a:lnTo>
                <a:close/>
                <a:moveTo>
                  <a:pt x="5469774" y="4575077"/>
                </a:moveTo>
                <a:lnTo>
                  <a:pt x="5469774" y="5572604"/>
                </a:lnTo>
                <a:lnTo>
                  <a:pt x="7157258" y="5572604"/>
                </a:lnTo>
                <a:lnTo>
                  <a:pt x="7157258" y="4575077"/>
                </a:lnTo>
                <a:close/>
                <a:moveTo>
                  <a:pt x="3646516" y="4575077"/>
                </a:moveTo>
                <a:lnTo>
                  <a:pt x="3646516" y="5572604"/>
                </a:lnTo>
                <a:lnTo>
                  <a:pt x="5334000" y="5572604"/>
                </a:lnTo>
                <a:lnTo>
                  <a:pt x="5334000" y="4575077"/>
                </a:lnTo>
                <a:close/>
                <a:moveTo>
                  <a:pt x="1823258" y="4575077"/>
                </a:moveTo>
                <a:lnTo>
                  <a:pt x="2213188" y="4575077"/>
                </a:lnTo>
                <a:lnTo>
                  <a:pt x="2213188" y="5572604"/>
                </a:lnTo>
                <a:lnTo>
                  <a:pt x="1823258" y="5572604"/>
                </a:lnTo>
                <a:close/>
                <a:moveTo>
                  <a:pt x="0" y="4575077"/>
                </a:moveTo>
                <a:lnTo>
                  <a:pt x="1687484" y="4575077"/>
                </a:lnTo>
                <a:lnTo>
                  <a:pt x="1687484" y="5572604"/>
                </a:lnTo>
                <a:lnTo>
                  <a:pt x="0" y="5572604"/>
                </a:lnTo>
                <a:close/>
                <a:moveTo>
                  <a:pt x="14688898" y="1302942"/>
                </a:moveTo>
                <a:lnTo>
                  <a:pt x="16376382" y="1302942"/>
                </a:lnTo>
                <a:lnTo>
                  <a:pt x="16376382" y="2300469"/>
                </a:lnTo>
                <a:lnTo>
                  <a:pt x="14688898" y="2300469"/>
                </a:lnTo>
                <a:close/>
                <a:moveTo>
                  <a:pt x="14405188" y="1302942"/>
                </a:moveTo>
                <a:lnTo>
                  <a:pt x="14553124" y="1302942"/>
                </a:lnTo>
                <a:lnTo>
                  <a:pt x="14553124" y="2300469"/>
                </a:lnTo>
                <a:lnTo>
                  <a:pt x="14405188" y="2300469"/>
                </a:lnTo>
                <a:close/>
                <a:moveTo>
                  <a:pt x="11042382" y="1302942"/>
                </a:moveTo>
                <a:lnTo>
                  <a:pt x="11042382" y="2300469"/>
                </a:lnTo>
                <a:lnTo>
                  <a:pt x="12729866" y="2300469"/>
                </a:lnTo>
                <a:lnTo>
                  <a:pt x="12729866" y="1302942"/>
                </a:lnTo>
                <a:close/>
                <a:moveTo>
                  <a:pt x="9219124" y="1302942"/>
                </a:moveTo>
                <a:lnTo>
                  <a:pt x="9219124" y="2300469"/>
                </a:lnTo>
                <a:lnTo>
                  <a:pt x="10906608" y="2300469"/>
                </a:lnTo>
                <a:lnTo>
                  <a:pt x="10906608" y="1302942"/>
                </a:lnTo>
                <a:close/>
                <a:moveTo>
                  <a:pt x="14405188" y="186266"/>
                </a:moveTo>
                <a:lnTo>
                  <a:pt x="15625465" y="186266"/>
                </a:lnTo>
                <a:lnTo>
                  <a:pt x="15625465" y="1183793"/>
                </a:lnTo>
                <a:lnTo>
                  <a:pt x="14405188" y="1183793"/>
                </a:lnTo>
                <a:close/>
                <a:moveTo>
                  <a:pt x="12114723" y="186266"/>
                </a:moveTo>
                <a:lnTo>
                  <a:pt x="12114723" y="1183793"/>
                </a:lnTo>
                <a:lnTo>
                  <a:pt x="13802207" y="1183793"/>
                </a:lnTo>
                <a:lnTo>
                  <a:pt x="13802207" y="186266"/>
                </a:lnTo>
                <a:close/>
                <a:moveTo>
                  <a:pt x="10291465" y="186266"/>
                </a:moveTo>
                <a:lnTo>
                  <a:pt x="10291465" y="1183793"/>
                </a:lnTo>
                <a:lnTo>
                  <a:pt x="11978949" y="1183793"/>
                </a:lnTo>
                <a:lnTo>
                  <a:pt x="11978949" y="186266"/>
                </a:lnTo>
                <a:close/>
                <a:moveTo>
                  <a:pt x="8468207" y="186266"/>
                </a:moveTo>
                <a:lnTo>
                  <a:pt x="8468207" y="1183793"/>
                </a:lnTo>
                <a:lnTo>
                  <a:pt x="10155691" y="1183793"/>
                </a:lnTo>
                <a:lnTo>
                  <a:pt x="10155691" y="186266"/>
                </a:lnTo>
                <a:close/>
                <a:moveTo>
                  <a:pt x="2213188" y="0"/>
                </a:moveTo>
                <a:lnTo>
                  <a:pt x="14405188" y="0"/>
                </a:lnTo>
                <a:lnTo>
                  <a:pt x="14405188" y="186266"/>
                </a:lnTo>
                <a:lnTo>
                  <a:pt x="13937981" y="186266"/>
                </a:lnTo>
                <a:lnTo>
                  <a:pt x="13937981" y="1183793"/>
                </a:lnTo>
                <a:lnTo>
                  <a:pt x="14405188" y="1183793"/>
                </a:lnTo>
                <a:lnTo>
                  <a:pt x="14405188" y="1302942"/>
                </a:lnTo>
                <a:lnTo>
                  <a:pt x="12865640" y="1302942"/>
                </a:lnTo>
                <a:lnTo>
                  <a:pt x="12865640" y="2300469"/>
                </a:lnTo>
                <a:lnTo>
                  <a:pt x="14405188" y="2300469"/>
                </a:lnTo>
                <a:lnTo>
                  <a:pt x="14405188" y="6858000"/>
                </a:lnTo>
                <a:lnTo>
                  <a:pt x="2213188" y="6858000"/>
                </a:lnTo>
                <a:lnTo>
                  <a:pt x="2213188" y="6689280"/>
                </a:lnTo>
                <a:lnTo>
                  <a:pt x="2438401" y="6689280"/>
                </a:lnTo>
                <a:lnTo>
                  <a:pt x="2438401" y="5691753"/>
                </a:lnTo>
                <a:lnTo>
                  <a:pt x="2213188" y="5691753"/>
                </a:lnTo>
                <a:lnTo>
                  <a:pt x="2213188" y="5572604"/>
                </a:lnTo>
                <a:lnTo>
                  <a:pt x="3510742" y="5572604"/>
                </a:lnTo>
                <a:lnTo>
                  <a:pt x="3510742" y="4575077"/>
                </a:lnTo>
                <a:lnTo>
                  <a:pt x="2213188" y="4575077"/>
                </a:lnTo>
                <a:close/>
              </a:path>
            </a:pathLst>
          </a:custGeom>
          <a:solidFill>
            <a:srgbClr val="F4B18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70848" y="2714079"/>
            <a:ext cx="556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latin typeface="Gill Sans Ultra Bold" panose="020B0A02020104020203" pitchFamily="34" charset="0"/>
                <a:ea typeface="나눔고딕 ExtraBold" panose="020D0904000000000000" pitchFamily="50" charset="-127"/>
              </a:rPr>
              <a:t>Thanks</a:t>
            </a:r>
            <a:endParaRPr lang="en-US" altLang="ko-KR" sz="7200" dirty="0" smtClean="0">
              <a:latin typeface="Gill Sans Ultra Bold" panose="020B0A02020104020203" pitchFamily="34" charset="0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948967" y="3892727"/>
            <a:ext cx="399276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92" y="0"/>
            <a:ext cx="8800407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8753304" cy="6858000"/>
            <a:chOff x="-1" y="0"/>
            <a:chExt cx="8753304" cy="6858000"/>
          </a:xfrm>
        </p:grpSpPr>
        <p:sp>
          <p:nvSpPr>
            <p:cNvPr id="2" name="직사각형 1"/>
            <p:cNvSpPr/>
            <p:nvPr/>
          </p:nvSpPr>
          <p:spPr>
            <a:xfrm>
              <a:off x="-1" y="0"/>
              <a:ext cx="7847216" cy="685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데이터 2"/>
            <p:cNvSpPr/>
            <p:nvPr/>
          </p:nvSpPr>
          <p:spPr>
            <a:xfrm flipH="1">
              <a:off x="0" y="0"/>
              <a:ext cx="8753303" cy="6858000"/>
            </a:xfrm>
            <a:prstGeom prst="flowChartInputOutpu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7462" y="0"/>
            <a:ext cx="4443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endParaRPr lang="en-US" altLang="ko-KR" sz="3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58986" y="1200265"/>
            <a:ext cx="4509191" cy="677333"/>
            <a:chOff x="1066800" y="1778000"/>
            <a:chExt cx="4509191" cy="677333"/>
          </a:xfrm>
        </p:grpSpPr>
        <p:sp>
          <p:nvSpPr>
            <p:cNvPr id="10" name="오각형 9"/>
            <p:cNvSpPr/>
            <p:nvPr/>
          </p:nvSpPr>
          <p:spPr>
            <a:xfrm>
              <a:off x="1066800" y="1778000"/>
              <a:ext cx="1117600" cy="67733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갈매기형 수장 10"/>
            <p:cNvSpPr/>
            <p:nvPr/>
          </p:nvSpPr>
          <p:spPr>
            <a:xfrm>
              <a:off x="1820333" y="1778000"/>
              <a:ext cx="3755658" cy="677333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759532" y="3198090"/>
            <a:ext cx="4509191" cy="677333"/>
            <a:chOff x="1066800" y="1778000"/>
            <a:chExt cx="4509191" cy="677333"/>
          </a:xfrm>
        </p:grpSpPr>
        <p:sp>
          <p:nvSpPr>
            <p:cNvPr id="23" name="오각형 22"/>
            <p:cNvSpPr/>
            <p:nvPr/>
          </p:nvSpPr>
          <p:spPr>
            <a:xfrm>
              <a:off x="1066800" y="1778000"/>
              <a:ext cx="1117600" cy="67733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1820333" y="1778000"/>
              <a:ext cx="3755658" cy="677333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기능 구현</a:t>
              </a:r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660078" y="5195915"/>
            <a:ext cx="4509191" cy="677333"/>
            <a:chOff x="1066800" y="1778000"/>
            <a:chExt cx="4509191" cy="677333"/>
          </a:xfrm>
        </p:grpSpPr>
        <p:sp>
          <p:nvSpPr>
            <p:cNvPr id="26" name="오각형 25"/>
            <p:cNvSpPr/>
            <p:nvPr/>
          </p:nvSpPr>
          <p:spPr>
            <a:xfrm>
              <a:off x="1066800" y="1778000"/>
              <a:ext cx="1117600" cy="67733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820333" y="1778000"/>
              <a:ext cx="3755658" cy="677333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 화면</a:t>
              </a:r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87" name="자유형 8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202508 w 12192000"/>
              <a:gd name="connsiteY0" fmla="*/ 3104262 h 6858000"/>
              <a:gd name="connsiteX1" fmla="*/ 5366432 w 12192000"/>
              <a:gd name="connsiteY1" fmla="*/ 4507563 h 6858000"/>
              <a:gd name="connsiteX2" fmla="*/ 6769734 w 12192000"/>
              <a:gd name="connsiteY2" fmla="*/ 6343640 h 6858000"/>
              <a:gd name="connsiteX3" fmla="*/ 8605809 w 12192000"/>
              <a:gd name="connsiteY3" fmla="*/ 4940339 h 6858000"/>
              <a:gd name="connsiteX4" fmla="*/ 9106833 w 12192000"/>
              <a:gd name="connsiteY4" fmla="*/ 1648800 h 6858000"/>
              <a:gd name="connsiteX5" fmla="*/ 7270756 w 12192000"/>
              <a:gd name="connsiteY5" fmla="*/ 3052101 h 6858000"/>
              <a:gd name="connsiteX6" fmla="*/ 8674057 w 12192000"/>
              <a:gd name="connsiteY6" fmla="*/ 4888178 h 6858000"/>
              <a:gd name="connsiteX7" fmla="*/ 10510134 w 12192000"/>
              <a:gd name="connsiteY7" fmla="*/ 3484877 h 6858000"/>
              <a:gd name="connsiteX8" fmla="*/ 5196707 w 12192000"/>
              <a:gd name="connsiteY8" fmla="*/ 1579579 h 6858000"/>
              <a:gd name="connsiteX9" fmla="*/ 3360630 w 12192000"/>
              <a:gd name="connsiteY9" fmla="*/ 2982880 h 6858000"/>
              <a:gd name="connsiteX10" fmla="*/ 4763931 w 12192000"/>
              <a:gd name="connsiteY10" fmla="*/ 4818958 h 6858000"/>
              <a:gd name="connsiteX11" fmla="*/ 6600009 w 12192000"/>
              <a:gd name="connsiteY11" fmla="*/ 3415656 h 6858000"/>
              <a:gd name="connsiteX12" fmla="*/ 7101031 w 12192000"/>
              <a:gd name="connsiteY12" fmla="*/ 124117 h 6858000"/>
              <a:gd name="connsiteX13" fmla="*/ 5264954 w 12192000"/>
              <a:gd name="connsiteY13" fmla="*/ 1527419 h 6858000"/>
              <a:gd name="connsiteX14" fmla="*/ 6668256 w 12192000"/>
              <a:gd name="connsiteY14" fmla="*/ 3363496 h 6858000"/>
              <a:gd name="connsiteX15" fmla="*/ 8504332 w 12192000"/>
              <a:gd name="connsiteY15" fmla="*/ 1960195 h 6858000"/>
              <a:gd name="connsiteX16" fmla="*/ 0 w 12192000"/>
              <a:gd name="connsiteY16" fmla="*/ 0 h 6858000"/>
              <a:gd name="connsiteX17" fmla="*/ 7263426 w 12192000"/>
              <a:gd name="connsiteY17" fmla="*/ 0 h 6858000"/>
              <a:gd name="connsiteX18" fmla="*/ 7169278 w 12192000"/>
              <a:gd name="connsiteY18" fmla="*/ 71956 h 6858000"/>
              <a:gd name="connsiteX19" fmla="*/ 8572579 w 12192000"/>
              <a:gd name="connsiteY19" fmla="*/ 1908034 h 6858000"/>
              <a:gd name="connsiteX20" fmla="*/ 10408657 w 12192000"/>
              <a:gd name="connsiteY20" fmla="*/ 504732 h 6858000"/>
              <a:gd name="connsiteX21" fmla="*/ 10022894 w 12192000"/>
              <a:gd name="connsiteY21" fmla="*/ 0 h 6858000"/>
              <a:gd name="connsiteX22" fmla="*/ 10131007 w 12192000"/>
              <a:gd name="connsiteY22" fmla="*/ 0 h 6858000"/>
              <a:gd name="connsiteX23" fmla="*/ 10476904 w 12192000"/>
              <a:gd name="connsiteY23" fmla="*/ 452571 h 6858000"/>
              <a:gd name="connsiteX24" fmla="*/ 11069047 w 12192000"/>
              <a:gd name="connsiteY24" fmla="*/ 0 h 6858000"/>
              <a:gd name="connsiteX25" fmla="*/ 11264120 w 12192000"/>
              <a:gd name="connsiteY25" fmla="*/ 0 h 6858000"/>
              <a:gd name="connsiteX26" fmla="*/ 11079405 w 12192000"/>
              <a:gd name="connsiteY26" fmla="*/ 141176 h 6858000"/>
              <a:gd name="connsiteX27" fmla="*/ 12192000 w 12192000"/>
              <a:gd name="connsiteY27" fmla="*/ 1596894 h 6858000"/>
              <a:gd name="connsiteX28" fmla="*/ 12192000 w 12192000"/>
              <a:gd name="connsiteY28" fmla="*/ 1738350 h 6858000"/>
              <a:gd name="connsiteX29" fmla="*/ 11011157 w 12192000"/>
              <a:gd name="connsiteY29" fmla="*/ 193337 h 6858000"/>
              <a:gd name="connsiteX30" fmla="*/ 9175080 w 12192000"/>
              <a:gd name="connsiteY30" fmla="*/ 1596639 h 6858000"/>
              <a:gd name="connsiteX31" fmla="*/ 10578381 w 12192000"/>
              <a:gd name="connsiteY31" fmla="*/ 3432716 h 6858000"/>
              <a:gd name="connsiteX32" fmla="*/ 12192000 w 12192000"/>
              <a:gd name="connsiteY32" fmla="*/ 2199438 h 6858000"/>
              <a:gd name="connsiteX33" fmla="*/ 12192000 w 12192000"/>
              <a:gd name="connsiteY33" fmla="*/ 2324989 h 6858000"/>
              <a:gd name="connsiteX34" fmla="*/ 12012711 w 12192000"/>
              <a:gd name="connsiteY34" fmla="*/ 2462018 h 6858000"/>
              <a:gd name="connsiteX35" fmla="*/ 12192000 w 12192000"/>
              <a:gd name="connsiteY35" fmla="*/ 2696600 h 6858000"/>
              <a:gd name="connsiteX36" fmla="*/ 12192000 w 12192000"/>
              <a:gd name="connsiteY36" fmla="*/ 2838056 h 6858000"/>
              <a:gd name="connsiteX37" fmla="*/ 11944463 w 12192000"/>
              <a:gd name="connsiteY37" fmla="*/ 2514179 h 6858000"/>
              <a:gd name="connsiteX38" fmla="*/ 10108386 w 12192000"/>
              <a:gd name="connsiteY38" fmla="*/ 3917481 h 6858000"/>
              <a:gd name="connsiteX39" fmla="*/ 11511687 w 12192000"/>
              <a:gd name="connsiteY39" fmla="*/ 5753558 h 6858000"/>
              <a:gd name="connsiteX40" fmla="*/ 12192000 w 12192000"/>
              <a:gd name="connsiteY40" fmla="*/ 5233600 h 6858000"/>
              <a:gd name="connsiteX41" fmla="*/ 12192000 w 12192000"/>
              <a:gd name="connsiteY41" fmla="*/ 6858000 h 6858000"/>
              <a:gd name="connsiteX42" fmla="*/ 10066637 w 12192000"/>
              <a:gd name="connsiteY42" fmla="*/ 6858000 h 6858000"/>
              <a:gd name="connsiteX43" fmla="*/ 11443440 w 12192000"/>
              <a:gd name="connsiteY43" fmla="*/ 5805719 h 6858000"/>
              <a:gd name="connsiteX44" fmla="*/ 10040139 w 12192000"/>
              <a:gd name="connsiteY44" fmla="*/ 3969642 h 6858000"/>
              <a:gd name="connsiteX45" fmla="*/ 8204062 w 12192000"/>
              <a:gd name="connsiteY45" fmla="*/ 5372943 h 6858000"/>
              <a:gd name="connsiteX46" fmla="*/ 9339081 w 12192000"/>
              <a:gd name="connsiteY46" fmla="*/ 6858000 h 6858000"/>
              <a:gd name="connsiteX47" fmla="*/ 9230969 w 12192000"/>
              <a:gd name="connsiteY47" fmla="*/ 6858000 h 6858000"/>
              <a:gd name="connsiteX48" fmla="*/ 8135816 w 12192000"/>
              <a:gd name="connsiteY48" fmla="*/ 5425103 h 6858000"/>
              <a:gd name="connsiteX49" fmla="*/ 6299739 w 12192000"/>
              <a:gd name="connsiteY49" fmla="*/ 6828404 h 6858000"/>
              <a:gd name="connsiteX50" fmla="*/ 6322359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7202508" y="3104262"/>
                </a:moveTo>
                <a:lnTo>
                  <a:pt x="5366432" y="4507563"/>
                </a:lnTo>
                <a:lnTo>
                  <a:pt x="6769734" y="6343640"/>
                </a:lnTo>
                <a:lnTo>
                  <a:pt x="8605809" y="4940339"/>
                </a:lnTo>
                <a:close/>
                <a:moveTo>
                  <a:pt x="9106833" y="1648800"/>
                </a:moveTo>
                <a:lnTo>
                  <a:pt x="7270756" y="3052101"/>
                </a:lnTo>
                <a:lnTo>
                  <a:pt x="8674057" y="4888178"/>
                </a:lnTo>
                <a:lnTo>
                  <a:pt x="10510134" y="3484877"/>
                </a:lnTo>
                <a:close/>
                <a:moveTo>
                  <a:pt x="5196707" y="1579579"/>
                </a:moveTo>
                <a:lnTo>
                  <a:pt x="3360630" y="2982880"/>
                </a:lnTo>
                <a:lnTo>
                  <a:pt x="4763931" y="4818958"/>
                </a:lnTo>
                <a:lnTo>
                  <a:pt x="6600009" y="3415656"/>
                </a:lnTo>
                <a:close/>
                <a:moveTo>
                  <a:pt x="7101031" y="124117"/>
                </a:moveTo>
                <a:lnTo>
                  <a:pt x="5264954" y="1527419"/>
                </a:lnTo>
                <a:lnTo>
                  <a:pt x="6668256" y="3363496"/>
                </a:lnTo>
                <a:lnTo>
                  <a:pt x="8504332" y="1960195"/>
                </a:lnTo>
                <a:close/>
                <a:moveTo>
                  <a:pt x="0" y="0"/>
                </a:moveTo>
                <a:lnTo>
                  <a:pt x="7263426" y="0"/>
                </a:lnTo>
                <a:lnTo>
                  <a:pt x="7169278" y="71956"/>
                </a:lnTo>
                <a:lnTo>
                  <a:pt x="8572579" y="1908034"/>
                </a:lnTo>
                <a:lnTo>
                  <a:pt x="10408657" y="504732"/>
                </a:lnTo>
                <a:lnTo>
                  <a:pt x="10022894" y="0"/>
                </a:lnTo>
                <a:lnTo>
                  <a:pt x="10131007" y="0"/>
                </a:lnTo>
                <a:lnTo>
                  <a:pt x="10476904" y="452571"/>
                </a:lnTo>
                <a:lnTo>
                  <a:pt x="11069047" y="0"/>
                </a:lnTo>
                <a:lnTo>
                  <a:pt x="11264120" y="0"/>
                </a:lnTo>
                <a:lnTo>
                  <a:pt x="11079405" y="141176"/>
                </a:lnTo>
                <a:lnTo>
                  <a:pt x="12192000" y="1596894"/>
                </a:lnTo>
                <a:lnTo>
                  <a:pt x="12192000" y="1738350"/>
                </a:lnTo>
                <a:lnTo>
                  <a:pt x="11011157" y="193337"/>
                </a:lnTo>
                <a:lnTo>
                  <a:pt x="9175080" y="1596639"/>
                </a:lnTo>
                <a:lnTo>
                  <a:pt x="10578381" y="3432716"/>
                </a:lnTo>
                <a:lnTo>
                  <a:pt x="12192000" y="2199438"/>
                </a:lnTo>
                <a:lnTo>
                  <a:pt x="12192000" y="2324989"/>
                </a:lnTo>
                <a:lnTo>
                  <a:pt x="12012711" y="2462018"/>
                </a:lnTo>
                <a:lnTo>
                  <a:pt x="12192000" y="2696600"/>
                </a:lnTo>
                <a:lnTo>
                  <a:pt x="12192000" y="2838056"/>
                </a:lnTo>
                <a:lnTo>
                  <a:pt x="11944463" y="2514179"/>
                </a:lnTo>
                <a:lnTo>
                  <a:pt x="10108386" y="3917481"/>
                </a:lnTo>
                <a:lnTo>
                  <a:pt x="11511687" y="5753558"/>
                </a:lnTo>
                <a:lnTo>
                  <a:pt x="12192000" y="5233600"/>
                </a:lnTo>
                <a:lnTo>
                  <a:pt x="12192000" y="6858000"/>
                </a:lnTo>
                <a:lnTo>
                  <a:pt x="10066637" y="6858000"/>
                </a:lnTo>
                <a:lnTo>
                  <a:pt x="11443440" y="5805719"/>
                </a:lnTo>
                <a:lnTo>
                  <a:pt x="10040139" y="3969642"/>
                </a:lnTo>
                <a:lnTo>
                  <a:pt x="8204062" y="5372943"/>
                </a:lnTo>
                <a:lnTo>
                  <a:pt x="9339081" y="6858000"/>
                </a:lnTo>
                <a:lnTo>
                  <a:pt x="9230969" y="6858000"/>
                </a:lnTo>
                <a:lnTo>
                  <a:pt x="8135816" y="5425103"/>
                </a:lnTo>
                <a:lnTo>
                  <a:pt x="6299739" y="6828404"/>
                </a:lnTo>
                <a:lnTo>
                  <a:pt x="6322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06381" y="3704679"/>
            <a:ext cx="3579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4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384500" y="4668853"/>
            <a:ext cx="33662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9357483">
            <a:off x="3916956" y="5032148"/>
            <a:ext cx="2327782" cy="2327782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9357483">
            <a:off x="4259844" y="-1325814"/>
            <a:ext cx="2327782" cy="2327782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기능 구조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1513023" y="160276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주식 데이터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6" name="Google Shape;1379;p74"/>
          <p:cNvSpPr txBox="1"/>
          <p:nvPr/>
        </p:nvSpPr>
        <p:spPr>
          <a:xfrm>
            <a:off x="5314710" y="160276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강화학습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8" name="Google Shape;1379;p74"/>
          <p:cNvSpPr txBox="1"/>
          <p:nvPr/>
        </p:nvSpPr>
        <p:spPr>
          <a:xfrm>
            <a:off x="8542819" y="160276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Back-Testing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10" name="Google Shape;1379;p74"/>
          <p:cNvSpPr txBox="1"/>
          <p:nvPr/>
        </p:nvSpPr>
        <p:spPr>
          <a:xfrm>
            <a:off x="4652462" y="330964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예측 데이터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11" name="Google Shape;1379;p74"/>
          <p:cNvSpPr txBox="1"/>
          <p:nvPr/>
        </p:nvSpPr>
        <p:spPr>
          <a:xfrm>
            <a:off x="5314710" y="492508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종목 선택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12" name="Google Shape;1379;p74"/>
          <p:cNvSpPr txBox="1"/>
          <p:nvPr/>
        </p:nvSpPr>
        <p:spPr>
          <a:xfrm>
            <a:off x="8542819" y="492508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ko-KR" sz="2000" b="1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WEB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게시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513023" y="4925086"/>
            <a:ext cx="2344082" cy="1181996"/>
          </a:xfrm>
          <a:prstGeom prst="ellipse">
            <a:avLst/>
          </a:prstGeom>
          <a:solidFill>
            <a:srgbClr val="F06E32"/>
          </a:solidFill>
          <a:ln>
            <a:solidFill>
              <a:srgbClr val="F06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" name="직선 화살표 연결선 13"/>
          <p:cNvCxnSpPr>
            <a:stCxn id="5" idx="3"/>
            <a:endCxn id="6" idx="1"/>
          </p:cNvCxnSpPr>
          <p:nvPr/>
        </p:nvCxnSpPr>
        <p:spPr>
          <a:xfrm>
            <a:off x="3857105" y="2193764"/>
            <a:ext cx="1457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8" idx="1"/>
          </p:cNvCxnSpPr>
          <p:nvPr/>
        </p:nvCxnSpPr>
        <p:spPr>
          <a:xfrm>
            <a:off x="7658792" y="2193764"/>
            <a:ext cx="884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8" idx="2"/>
            <a:endCxn id="10" idx="0"/>
          </p:cNvCxnSpPr>
          <p:nvPr/>
        </p:nvCxnSpPr>
        <p:spPr>
          <a:xfrm rot="5400000">
            <a:off x="7507240" y="1102026"/>
            <a:ext cx="524884" cy="389035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9" idx="3"/>
            <a:endCxn id="10" idx="1"/>
          </p:cNvCxnSpPr>
          <p:nvPr/>
        </p:nvCxnSpPr>
        <p:spPr>
          <a:xfrm>
            <a:off x="3857105" y="3900644"/>
            <a:ext cx="7953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0" idx="2"/>
            <a:endCxn id="11" idx="0"/>
          </p:cNvCxnSpPr>
          <p:nvPr/>
        </p:nvCxnSpPr>
        <p:spPr>
          <a:xfrm rot="16200000" flipH="1">
            <a:off x="5938905" y="4377240"/>
            <a:ext cx="433444" cy="6622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2" idx="2"/>
            <a:endCxn id="4" idx="4"/>
          </p:cNvCxnSpPr>
          <p:nvPr/>
        </p:nvCxnSpPr>
        <p:spPr>
          <a:xfrm rot="5400000">
            <a:off x="6199962" y="2592184"/>
            <a:ext cx="12700" cy="702979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6"/>
            <a:endCxn id="11" idx="1"/>
          </p:cNvCxnSpPr>
          <p:nvPr/>
        </p:nvCxnSpPr>
        <p:spPr>
          <a:xfrm>
            <a:off x="3857105" y="5516084"/>
            <a:ext cx="1457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1" idx="3"/>
            <a:endCxn id="12" idx="1"/>
          </p:cNvCxnSpPr>
          <p:nvPr/>
        </p:nvCxnSpPr>
        <p:spPr>
          <a:xfrm>
            <a:off x="7658792" y="5516084"/>
            <a:ext cx="8840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92" y="4991587"/>
            <a:ext cx="787444" cy="7874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515" y="4929832"/>
            <a:ext cx="846691" cy="84669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13023" y="3309646"/>
            <a:ext cx="2344082" cy="1181996"/>
            <a:chOff x="1513023" y="3309646"/>
            <a:chExt cx="2344082" cy="1181996"/>
          </a:xfrm>
        </p:grpSpPr>
        <p:sp>
          <p:nvSpPr>
            <p:cNvPr id="9" name="Google Shape;1379;p74"/>
            <p:cNvSpPr txBox="1"/>
            <p:nvPr/>
          </p:nvSpPr>
          <p:spPr>
            <a:xfrm>
              <a:off x="1513023" y="3309646"/>
              <a:ext cx="2344082" cy="1181996"/>
            </a:xfrm>
            <a:prstGeom prst="rect">
              <a:avLst/>
            </a:prstGeom>
            <a:solidFill>
              <a:srgbClr val="F06E32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endPara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exend Deca"/>
                  <a:sym typeface="Lexend Deca"/>
                </a:rPr>
                <a:t>뉴스 데이터</a:t>
              </a:r>
              <a:endParaRPr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9316" y="3311608"/>
              <a:ext cx="777507" cy="777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1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10257837" y="2742660"/>
            <a:ext cx="1585848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(main.py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2974714" y="1149947"/>
            <a:ext cx="1998516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관리자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(data_manager.py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정육면체 10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10257837" y="4762179"/>
            <a:ext cx="1585848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가시화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(visualizer.py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2903166" y="2879254"/>
            <a:ext cx="1585848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에이전트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(agent.py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별 모듈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Google Shape;1379;p74"/>
          <p:cNvSpPr txBox="1"/>
          <p:nvPr/>
        </p:nvSpPr>
        <p:spPr>
          <a:xfrm>
            <a:off x="320739" y="1071708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주식 데이터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29" name="Google Shape;1379;p74"/>
          <p:cNvSpPr txBox="1"/>
          <p:nvPr/>
        </p:nvSpPr>
        <p:spPr>
          <a:xfrm>
            <a:off x="320739" y="2801015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강화학습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32" name="Google Shape;1379;p74"/>
          <p:cNvSpPr txBox="1"/>
          <p:nvPr/>
        </p:nvSpPr>
        <p:spPr>
          <a:xfrm>
            <a:off x="7603789" y="1066186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예측 데이터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sp>
        <p:nvSpPr>
          <p:cNvPr id="34" name="Google Shape;1379;p74"/>
          <p:cNvSpPr txBox="1"/>
          <p:nvPr/>
        </p:nvSpPr>
        <p:spPr>
          <a:xfrm>
            <a:off x="7603789" y="2742660"/>
            <a:ext cx="2344082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b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종목 선택</a:t>
            </a:r>
            <a:endParaRPr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14698" y="4762179"/>
            <a:ext cx="2344082" cy="1181996"/>
            <a:chOff x="8542819" y="4925086"/>
            <a:chExt cx="2344082" cy="1181996"/>
          </a:xfrm>
        </p:grpSpPr>
        <p:sp>
          <p:nvSpPr>
            <p:cNvPr id="37" name="Google Shape;1379;p74"/>
            <p:cNvSpPr txBox="1"/>
            <p:nvPr/>
          </p:nvSpPr>
          <p:spPr>
            <a:xfrm>
              <a:off x="8542819" y="4925086"/>
              <a:ext cx="2344082" cy="1181996"/>
            </a:xfrm>
            <a:prstGeom prst="rect">
              <a:avLst/>
            </a:prstGeom>
            <a:solidFill>
              <a:srgbClr val="F06E32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endPara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exend Deca"/>
                  <a:sym typeface="Lexend Deca"/>
                </a:rPr>
                <a:t>WEB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exend Deca"/>
                  <a:sym typeface="Lexend Deca"/>
                </a:rPr>
                <a:t>게시</a:t>
              </a:r>
              <a:endParaRPr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1515" y="4929832"/>
              <a:ext cx="846691" cy="846691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320739" y="4762179"/>
            <a:ext cx="2344082" cy="1181996"/>
            <a:chOff x="1513023" y="3309646"/>
            <a:chExt cx="2344082" cy="1181996"/>
          </a:xfrm>
        </p:grpSpPr>
        <p:sp>
          <p:nvSpPr>
            <p:cNvPr id="41" name="Google Shape;1379;p74"/>
            <p:cNvSpPr txBox="1"/>
            <p:nvPr/>
          </p:nvSpPr>
          <p:spPr>
            <a:xfrm>
              <a:off x="1513023" y="3309646"/>
              <a:ext cx="2344082" cy="1181996"/>
            </a:xfrm>
            <a:prstGeom prst="rect">
              <a:avLst/>
            </a:prstGeom>
            <a:solidFill>
              <a:srgbClr val="F06E32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endPara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Lexend Deca"/>
                  <a:sym typeface="Lexend Deca"/>
                </a:rPr>
                <a:t>뉴스 데이터</a:t>
              </a:r>
              <a:endParaRPr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316" y="3311608"/>
              <a:ext cx="777507" cy="777507"/>
            </a:xfrm>
            <a:prstGeom prst="rect">
              <a:avLst/>
            </a:prstGeom>
          </p:spPr>
        </p:pic>
      </p:grpSp>
      <p:sp>
        <p:nvSpPr>
          <p:cNvPr id="8" name="정육면체 7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4275761" y="2879254"/>
            <a:ext cx="1585848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학습기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(learners.py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2974714" y="4762179"/>
            <a:ext cx="1552964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모듈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(crawling.py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10257837" y="1144425"/>
            <a:ext cx="1585848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학습기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(learners.py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2034C712-3B1E-63CA-FE41-BA7125C04564}"/>
              </a:ext>
            </a:extLst>
          </p:cNvPr>
          <p:cNvSpPr/>
          <p:nvPr/>
        </p:nvSpPr>
        <p:spPr>
          <a:xfrm>
            <a:off x="5649658" y="2879254"/>
            <a:ext cx="1823949" cy="102551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 </a:t>
            </a:r>
            <a:r>
              <a:rPr lang="en-US" altLang="ko-KR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(environment.py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23" y="0"/>
            <a:ext cx="10285977" cy="6858000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202508 w 12192000"/>
              <a:gd name="connsiteY0" fmla="*/ 3104262 h 6858000"/>
              <a:gd name="connsiteX1" fmla="*/ 5366432 w 12192000"/>
              <a:gd name="connsiteY1" fmla="*/ 4507563 h 6858000"/>
              <a:gd name="connsiteX2" fmla="*/ 6769734 w 12192000"/>
              <a:gd name="connsiteY2" fmla="*/ 6343640 h 6858000"/>
              <a:gd name="connsiteX3" fmla="*/ 8605809 w 12192000"/>
              <a:gd name="connsiteY3" fmla="*/ 4940339 h 6858000"/>
              <a:gd name="connsiteX4" fmla="*/ 9106833 w 12192000"/>
              <a:gd name="connsiteY4" fmla="*/ 1648800 h 6858000"/>
              <a:gd name="connsiteX5" fmla="*/ 7270756 w 12192000"/>
              <a:gd name="connsiteY5" fmla="*/ 3052101 h 6858000"/>
              <a:gd name="connsiteX6" fmla="*/ 8674057 w 12192000"/>
              <a:gd name="connsiteY6" fmla="*/ 4888178 h 6858000"/>
              <a:gd name="connsiteX7" fmla="*/ 10510134 w 12192000"/>
              <a:gd name="connsiteY7" fmla="*/ 3484877 h 6858000"/>
              <a:gd name="connsiteX8" fmla="*/ 5196707 w 12192000"/>
              <a:gd name="connsiteY8" fmla="*/ 1579579 h 6858000"/>
              <a:gd name="connsiteX9" fmla="*/ 3360630 w 12192000"/>
              <a:gd name="connsiteY9" fmla="*/ 2982880 h 6858000"/>
              <a:gd name="connsiteX10" fmla="*/ 4763931 w 12192000"/>
              <a:gd name="connsiteY10" fmla="*/ 4818958 h 6858000"/>
              <a:gd name="connsiteX11" fmla="*/ 6600009 w 12192000"/>
              <a:gd name="connsiteY11" fmla="*/ 3415656 h 6858000"/>
              <a:gd name="connsiteX12" fmla="*/ 7101031 w 12192000"/>
              <a:gd name="connsiteY12" fmla="*/ 124117 h 6858000"/>
              <a:gd name="connsiteX13" fmla="*/ 5264954 w 12192000"/>
              <a:gd name="connsiteY13" fmla="*/ 1527419 h 6858000"/>
              <a:gd name="connsiteX14" fmla="*/ 6668256 w 12192000"/>
              <a:gd name="connsiteY14" fmla="*/ 3363496 h 6858000"/>
              <a:gd name="connsiteX15" fmla="*/ 8504332 w 12192000"/>
              <a:gd name="connsiteY15" fmla="*/ 1960195 h 6858000"/>
              <a:gd name="connsiteX16" fmla="*/ 0 w 12192000"/>
              <a:gd name="connsiteY16" fmla="*/ 0 h 6858000"/>
              <a:gd name="connsiteX17" fmla="*/ 7263426 w 12192000"/>
              <a:gd name="connsiteY17" fmla="*/ 0 h 6858000"/>
              <a:gd name="connsiteX18" fmla="*/ 7169278 w 12192000"/>
              <a:gd name="connsiteY18" fmla="*/ 71956 h 6858000"/>
              <a:gd name="connsiteX19" fmla="*/ 8572579 w 12192000"/>
              <a:gd name="connsiteY19" fmla="*/ 1908034 h 6858000"/>
              <a:gd name="connsiteX20" fmla="*/ 10408657 w 12192000"/>
              <a:gd name="connsiteY20" fmla="*/ 504732 h 6858000"/>
              <a:gd name="connsiteX21" fmla="*/ 10022894 w 12192000"/>
              <a:gd name="connsiteY21" fmla="*/ 0 h 6858000"/>
              <a:gd name="connsiteX22" fmla="*/ 10131007 w 12192000"/>
              <a:gd name="connsiteY22" fmla="*/ 0 h 6858000"/>
              <a:gd name="connsiteX23" fmla="*/ 10476904 w 12192000"/>
              <a:gd name="connsiteY23" fmla="*/ 452571 h 6858000"/>
              <a:gd name="connsiteX24" fmla="*/ 11069047 w 12192000"/>
              <a:gd name="connsiteY24" fmla="*/ 0 h 6858000"/>
              <a:gd name="connsiteX25" fmla="*/ 11264120 w 12192000"/>
              <a:gd name="connsiteY25" fmla="*/ 0 h 6858000"/>
              <a:gd name="connsiteX26" fmla="*/ 11079405 w 12192000"/>
              <a:gd name="connsiteY26" fmla="*/ 141176 h 6858000"/>
              <a:gd name="connsiteX27" fmla="*/ 12192000 w 12192000"/>
              <a:gd name="connsiteY27" fmla="*/ 1596894 h 6858000"/>
              <a:gd name="connsiteX28" fmla="*/ 12192000 w 12192000"/>
              <a:gd name="connsiteY28" fmla="*/ 1738350 h 6858000"/>
              <a:gd name="connsiteX29" fmla="*/ 11011157 w 12192000"/>
              <a:gd name="connsiteY29" fmla="*/ 193337 h 6858000"/>
              <a:gd name="connsiteX30" fmla="*/ 9175080 w 12192000"/>
              <a:gd name="connsiteY30" fmla="*/ 1596639 h 6858000"/>
              <a:gd name="connsiteX31" fmla="*/ 10578381 w 12192000"/>
              <a:gd name="connsiteY31" fmla="*/ 3432716 h 6858000"/>
              <a:gd name="connsiteX32" fmla="*/ 12192000 w 12192000"/>
              <a:gd name="connsiteY32" fmla="*/ 2199438 h 6858000"/>
              <a:gd name="connsiteX33" fmla="*/ 12192000 w 12192000"/>
              <a:gd name="connsiteY33" fmla="*/ 2324989 h 6858000"/>
              <a:gd name="connsiteX34" fmla="*/ 12012711 w 12192000"/>
              <a:gd name="connsiteY34" fmla="*/ 2462018 h 6858000"/>
              <a:gd name="connsiteX35" fmla="*/ 12192000 w 12192000"/>
              <a:gd name="connsiteY35" fmla="*/ 2696600 h 6858000"/>
              <a:gd name="connsiteX36" fmla="*/ 12192000 w 12192000"/>
              <a:gd name="connsiteY36" fmla="*/ 2838056 h 6858000"/>
              <a:gd name="connsiteX37" fmla="*/ 11944463 w 12192000"/>
              <a:gd name="connsiteY37" fmla="*/ 2514179 h 6858000"/>
              <a:gd name="connsiteX38" fmla="*/ 10108386 w 12192000"/>
              <a:gd name="connsiteY38" fmla="*/ 3917481 h 6858000"/>
              <a:gd name="connsiteX39" fmla="*/ 11511687 w 12192000"/>
              <a:gd name="connsiteY39" fmla="*/ 5753558 h 6858000"/>
              <a:gd name="connsiteX40" fmla="*/ 12192000 w 12192000"/>
              <a:gd name="connsiteY40" fmla="*/ 5233600 h 6858000"/>
              <a:gd name="connsiteX41" fmla="*/ 12192000 w 12192000"/>
              <a:gd name="connsiteY41" fmla="*/ 6858000 h 6858000"/>
              <a:gd name="connsiteX42" fmla="*/ 10066637 w 12192000"/>
              <a:gd name="connsiteY42" fmla="*/ 6858000 h 6858000"/>
              <a:gd name="connsiteX43" fmla="*/ 11443440 w 12192000"/>
              <a:gd name="connsiteY43" fmla="*/ 5805719 h 6858000"/>
              <a:gd name="connsiteX44" fmla="*/ 10040139 w 12192000"/>
              <a:gd name="connsiteY44" fmla="*/ 3969642 h 6858000"/>
              <a:gd name="connsiteX45" fmla="*/ 8204062 w 12192000"/>
              <a:gd name="connsiteY45" fmla="*/ 5372943 h 6858000"/>
              <a:gd name="connsiteX46" fmla="*/ 9339081 w 12192000"/>
              <a:gd name="connsiteY46" fmla="*/ 6858000 h 6858000"/>
              <a:gd name="connsiteX47" fmla="*/ 9230969 w 12192000"/>
              <a:gd name="connsiteY47" fmla="*/ 6858000 h 6858000"/>
              <a:gd name="connsiteX48" fmla="*/ 8135816 w 12192000"/>
              <a:gd name="connsiteY48" fmla="*/ 5425103 h 6858000"/>
              <a:gd name="connsiteX49" fmla="*/ 6299739 w 12192000"/>
              <a:gd name="connsiteY49" fmla="*/ 6828404 h 6858000"/>
              <a:gd name="connsiteX50" fmla="*/ 6322359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7202508" y="3104262"/>
                </a:moveTo>
                <a:lnTo>
                  <a:pt x="5366432" y="4507563"/>
                </a:lnTo>
                <a:lnTo>
                  <a:pt x="6769734" y="6343640"/>
                </a:lnTo>
                <a:lnTo>
                  <a:pt x="8605809" y="4940339"/>
                </a:lnTo>
                <a:close/>
                <a:moveTo>
                  <a:pt x="9106833" y="1648800"/>
                </a:moveTo>
                <a:lnTo>
                  <a:pt x="7270756" y="3052101"/>
                </a:lnTo>
                <a:lnTo>
                  <a:pt x="8674057" y="4888178"/>
                </a:lnTo>
                <a:lnTo>
                  <a:pt x="10510134" y="3484877"/>
                </a:lnTo>
                <a:close/>
                <a:moveTo>
                  <a:pt x="5196707" y="1579579"/>
                </a:moveTo>
                <a:lnTo>
                  <a:pt x="3360630" y="2982880"/>
                </a:lnTo>
                <a:lnTo>
                  <a:pt x="4763931" y="4818958"/>
                </a:lnTo>
                <a:lnTo>
                  <a:pt x="6600009" y="3415656"/>
                </a:lnTo>
                <a:close/>
                <a:moveTo>
                  <a:pt x="7101031" y="124117"/>
                </a:moveTo>
                <a:lnTo>
                  <a:pt x="5264954" y="1527419"/>
                </a:lnTo>
                <a:lnTo>
                  <a:pt x="6668256" y="3363496"/>
                </a:lnTo>
                <a:lnTo>
                  <a:pt x="8504332" y="1960195"/>
                </a:lnTo>
                <a:close/>
                <a:moveTo>
                  <a:pt x="0" y="0"/>
                </a:moveTo>
                <a:lnTo>
                  <a:pt x="7263426" y="0"/>
                </a:lnTo>
                <a:lnTo>
                  <a:pt x="7169278" y="71956"/>
                </a:lnTo>
                <a:lnTo>
                  <a:pt x="8572579" y="1908034"/>
                </a:lnTo>
                <a:lnTo>
                  <a:pt x="10408657" y="504732"/>
                </a:lnTo>
                <a:lnTo>
                  <a:pt x="10022894" y="0"/>
                </a:lnTo>
                <a:lnTo>
                  <a:pt x="10131007" y="0"/>
                </a:lnTo>
                <a:lnTo>
                  <a:pt x="10476904" y="452571"/>
                </a:lnTo>
                <a:lnTo>
                  <a:pt x="11069047" y="0"/>
                </a:lnTo>
                <a:lnTo>
                  <a:pt x="11264120" y="0"/>
                </a:lnTo>
                <a:lnTo>
                  <a:pt x="11079405" y="141176"/>
                </a:lnTo>
                <a:lnTo>
                  <a:pt x="12192000" y="1596894"/>
                </a:lnTo>
                <a:lnTo>
                  <a:pt x="12192000" y="1738350"/>
                </a:lnTo>
                <a:lnTo>
                  <a:pt x="11011157" y="193337"/>
                </a:lnTo>
                <a:lnTo>
                  <a:pt x="9175080" y="1596639"/>
                </a:lnTo>
                <a:lnTo>
                  <a:pt x="10578381" y="3432716"/>
                </a:lnTo>
                <a:lnTo>
                  <a:pt x="12192000" y="2199438"/>
                </a:lnTo>
                <a:lnTo>
                  <a:pt x="12192000" y="2324989"/>
                </a:lnTo>
                <a:lnTo>
                  <a:pt x="12012711" y="2462018"/>
                </a:lnTo>
                <a:lnTo>
                  <a:pt x="12192000" y="2696600"/>
                </a:lnTo>
                <a:lnTo>
                  <a:pt x="12192000" y="2838056"/>
                </a:lnTo>
                <a:lnTo>
                  <a:pt x="11944463" y="2514179"/>
                </a:lnTo>
                <a:lnTo>
                  <a:pt x="10108386" y="3917481"/>
                </a:lnTo>
                <a:lnTo>
                  <a:pt x="11511687" y="5753558"/>
                </a:lnTo>
                <a:lnTo>
                  <a:pt x="12192000" y="5233600"/>
                </a:lnTo>
                <a:lnTo>
                  <a:pt x="12192000" y="6858000"/>
                </a:lnTo>
                <a:lnTo>
                  <a:pt x="10066637" y="6858000"/>
                </a:lnTo>
                <a:lnTo>
                  <a:pt x="11443440" y="5805719"/>
                </a:lnTo>
                <a:lnTo>
                  <a:pt x="10040139" y="3969642"/>
                </a:lnTo>
                <a:lnTo>
                  <a:pt x="8204062" y="5372943"/>
                </a:lnTo>
                <a:lnTo>
                  <a:pt x="9339081" y="6858000"/>
                </a:lnTo>
                <a:lnTo>
                  <a:pt x="9230969" y="6858000"/>
                </a:lnTo>
                <a:lnTo>
                  <a:pt x="8135816" y="5425103"/>
                </a:lnTo>
                <a:lnTo>
                  <a:pt x="6299739" y="6828404"/>
                </a:lnTo>
                <a:lnTo>
                  <a:pt x="6322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6380" y="3704679"/>
            <a:ext cx="3667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  <a:endParaRPr lang="en-US" altLang="ko-KR" sz="4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84500" y="4668853"/>
            <a:ext cx="33662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 rot="19357483">
            <a:off x="3881484" y="5056042"/>
            <a:ext cx="2327782" cy="2327782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357483">
            <a:off x="4226593" y="-1332701"/>
            <a:ext cx="2327782" cy="2327782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 데이터 수집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323518" y="5067386"/>
            <a:ext cx="5445238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데이터프레임에 정보를 담을 범위 지정 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178660" y="1576943"/>
            <a:ext cx="10472" cy="4674736"/>
          </a:xfrm>
          <a:prstGeom prst="line">
            <a:avLst/>
          </a:prstGeom>
          <a:ln w="38100">
            <a:solidFill>
              <a:srgbClr val="F06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8" y="1576943"/>
            <a:ext cx="5445238" cy="32998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12" y="1576942"/>
            <a:ext cx="5026320" cy="3299857"/>
          </a:xfrm>
          <a:prstGeom prst="rect">
            <a:avLst/>
          </a:prstGeom>
        </p:spPr>
      </p:pic>
      <p:sp>
        <p:nvSpPr>
          <p:cNvPr id="9" name="Google Shape;1379;p74"/>
          <p:cNvSpPr txBox="1"/>
          <p:nvPr/>
        </p:nvSpPr>
        <p:spPr>
          <a:xfrm>
            <a:off x="6700012" y="5067386"/>
            <a:ext cx="5026320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학습을 위한 데이터를 불러오기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2962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 데이터 수집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8" y="1576943"/>
            <a:ext cx="4333997" cy="3217769"/>
          </a:xfrm>
          <a:prstGeom prst="rect">
            <a:avLst/>
          </a:prstGeom>
        </p:spPr>
      </p:pic>
      <p:sp>
        <p:nvSpPr>
          <p:cNvPr id="5" name="Google Shape;1379;p74"/>
          <p:cNvSpPr txBox="1"/>
          <p:nvPr/>
        </p:nvSpPr>
        <p:spPr>
          <a:xfrm>
            <a:off x="323518" y="5002672"/>
            <a:ext cx="4333997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ydatareader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라이브러리를 활용한 주식 데이터 수집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76391" y="1576943"/>
            <a:ext cx="10472" cy="4674736"/>
          </a:xfrm>
          <a:prstGeom prst="line">
            <a:avLst/>
          </a:prstGeom>
          <a:ln w="38100">
            <a:solidFill>
              <a:srgbClr val="F06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705"/>
          <a:stretch/>
        </p:blipFill>
        <p:spPr>
          <a:xfrm>
            <a:off x="5314621" y="1581748"/>
            <a:ext cx="6648779" cy="3212964"/>
          </a:xfrm>
          <a:prstGeom prst="rect">
            <a:avLst/>
          </a:prstGeom>
        </p:spPr>
      </p:pic>
      <p:sp>
        <p:nvSpPr>
          <p:cNvPr id="8" name="Google Shape;1379;p74"/>
          <p:cNvSpPr txBox="1"/>
          <p:nvPr/>
        </p:nvSpPr>
        <p:spPr>
          <a:xfrm>
            <a:off x="5314620" y="5002672"/>
            <a:ext cx="6648779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데이터 값의 범위를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과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1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사이로 정규화 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39276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rgbClr val="F06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</a:t>
            </a:r>
            <a:r>
              <a:rPr lang="en-US" altLang="ko-KR" sz="28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강화학습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1379;p74"/>
          <p:cNvSpPr txBox="1"/>
          <p:nvPr/>
        </p:nvSpPr>
        <p:spPr>
          <a:xfrm>
            <a:off x="805656" y="5067386"/>
            <a:ext cx="3691529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기존 환경 값 초기화</a:t>
            </a:r>
            <a:endParaRPr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247633" y="1576943"/>
            <a:ext cx="10472" cy="4674736"/>
          </a:xfrm>
          <a:prstGeom prst="line">
            <a:avLst/>
          </a:prstGeom>
          <a:ln w="38100">
            <a:solidFill>
              <a:srgbClr val="F06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379;p74"/>
          <p:cNvSpPr txBox="1"/>
          <p:nvPr/>
        </p:nvSpPr>
        <p:spPr>
          <a:xfrm>
            <a:off x="5968489" y="5067386"/>
            <a:ext cx="5411987" cy="1181996"/>
          </a:xfrm>
          <a:prstGeom prst="rect">
            <a:avLst/>
          </a:prstGeom>
          <a:solidFill>
            <a:srgbClr val="F06E32"/>
          </a:solidFill>
          <a:ln w="190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Lexend Deca"/>
                <a:sym typeface="Lexend Deca"/>
              </a:rPr>
              <a:t>에이전트의 초기 구성 값 지정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Lexend Deca"/>
              <a:sym typeface="Lexend De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39" y="1576943"/>
            <a:ext cx="5445238" cy="3395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56" y="1578086"/>
            <a:ext cx="3691529" cy="33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243</Words>
  <Application>Microsoft Office PowerPoint</Application>
  <PresentationFormat>와이드스크린</PresentationFormat>
  <Paragraphs>70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Lexend Deca</vt:lpstr>
      <vt:lpstr>나눔고딕 ExtraBold</vt:lpstr>
      <vt:lpstr>맑은 고딕</vt:lpstr>
      <vt:lpstr>Arial</vt:lpstr>
      <vt:lpstr>Gill Sans Ultra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</cp:revision>
  <dcterms:created xsi:type="dcterms:W3CDTF">2023-10-21T12:28:46Z</dcterms:created>
  <dcterms:modified xsi:type="dcterms:W3CDTF">2023-11-13T20:18:55Z</dcterms:modified>
</cp:coreProperties>
</file>